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96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04E6A3-9311-4689-8B97-22777FAA7752}" type="datetimeFigureOut">
              <a:rPr lang="en-US" smtClean="0"/>
              <a:t>6/25/2009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E6520E-3718-49AF-89A9-DC3AE06C1460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04E6A3-9311-4689-8B97-22777FAA7752}" type="datetimeFigureOut">
              <a:rPr lang="en-US" smtClean="0"/>
              <a:t>6/25/2009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E6520E-3718-49AF-89A9-DC3AE06C14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04E6A3-9311-4689-8B97-22777FAA7752}" type="datetimeFigureOut">
              <a:rPr lang="en-US" smtClean="0"/>
              <a:t>6/25/2009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E6520E-3718-49AF-89A9-DC3AE06C14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04E6A3-9311-4689-8B97-22777FAA7752}" type="datetimeFigureOut">
              <a:rPr lang="en-US" smtClean="0"/>
              <a:t>6/25/2009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E6520E-3718-49AF-89A9-DC3AE06C14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04E6A3-9311-4689-8B97-22777FAA7752}" type="datetimeFigureOut">
              <a:rPr lang="en-US" smtClean="0"/>
              <a:t>6/25/2009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E6520E-3718-49AF-89A9-DC3AE06C146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04E6A3-9311-4689-8B97-22777FAA7752}" type="datetimeFigureOut">
              <a:rPr lang="en-US" smtClean="0"/>
              <a:t>6/25/2009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E6520E-3718-49AF-89A9-DC3AE06C14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04E6A3-9311-4689-8B97-22777FAA7752}" type="datetimeFigureOut">
              <a:rPr lang="en-US" smtClean="0"/>
              <a:t>6/25/2009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E6520E-3718-49AF-89A9-DC3AE06C1460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04E6A3-9311-4689-8B97-22777FAA7752}" type="datetimeFigureOut">
              <a:rPr lang="en-US" smtClean="0"/>
              <a:t>6/25/2009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E6520E-3718-49AF-89A9-DC3AE06C14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04E6A3-9311-4689-8B97-22777FAA7752}" type="datetimeFigureOut">
              <a:rPr lang="en-US" smtClean="0"/>
              <a:t>6/25/2009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E6520E-3718-49AF-89A9-DC3AE06C14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04E6A3-9311-4689-8B97-22777FAA7752}" type="datetimeFigureOut">
              <a:rPr lang="en-US" smtClean="0"/>
              <a:t>6/25/2009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E6520E-3718-49AF-89A9-DC3AE06C14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A704E6A3-9311-4689-8B97-22777FAA7752}" type="datetimeFigureOut">
              <a:rPr lang="en-US" smtClean="0"/>
              <a:t>6/25/2009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39E6520E-3718-49AF-89A9-DC3AE06C14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704E6A3-9311-4689-8B97-22777FAA7752}" type="datetimeFigureOut">
              <a:rPr lang="en-US" smtClean="0"/>
              <a:t>6/25/2009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39E6520E-3718-49AF-89A9-DC3AE06C146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Digital_storytellin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torycenter.org/index1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Digital Storytelling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untold story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Stage 1: Need . . .</a:t>
            </a:r>
            <a:endParaRPr lang="en-US" dirty="0"/>
          </a:p>
        </p:txBody>
      </p:sp>
      <p:pic>
        <p:nvPicPr>
          <p:cNvPr id="1026" name="Picture 2" descr="C:\Program Files\Microsoft Office\MEDIA\CAGCAT10\j0299125.wm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62400" y="4800600"/>
            <a:ext cx="1100023" cy="180502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90600" y="1371600"/>
            <a:ext cx="7239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 problem or need existed that gave rise to Digital Storytelling?</a:t>
            </a:r>
          </a:p>
          <a:p>
            <a:endParaRPr lang="en-US" dirty="0"/>
          </a:p>
          <a:p>
            <a:r>
              <a:rPr lang="en-US" dirty="0" smtClean="0"/>
              <a:t>“ ‘Digital Storytelling’ is an emerging term, one that arises from a grassroots movement that uses new digital tools to help ordinary people tell their own ‘true stories’ in a compelling and emotional engaging form” (Wikipedia, 2009, ¶ 1)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Stage 2: Research . . .</a:t>
            </a:r>
            <a:endParaRPr lang="en-US" dirty="0"/>
          </a:p>
        </p:txBody>
      </p:sp>
      <p:pic>
        <p:nvPicPr>
          <p:cNvPr id="2050" name="Picture 2" descr="C:\Program Files\Microsoft Office\MEDIA\CAGCAT10\j0195384.wm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657600" y="4800600"/>
            <a:ext cx="1795882" cy="183337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14400" y="1295400"/>
            <a:ext cx="7924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research organization or people developed a solution to this problem or need? What were their findings? Who were the ‘lead thinkers’ for this innovation, and how did they convince a manufacturer to produce it?</a:t>
            </a:r>
          </a:p>
          <a:p>
            <a:endParaRPr lang="en-US" dirty="0" smtClean="0"/>
          </a:p>
          <a:p>
            <a:r>
              <a:rPr lang="en-US" dirty="0" smtClean="0"/>
              <a:t>“Some of the artists that have self-described as digital storytellers included Joe Lambert, Massimo Don, Massimo Laurel, Dana </a:t>
            </a:r>
            <a:r>
              <a:rPr lang="en-US" dirty="0" err="1" smtClean="0"/>
              <a:t>Atchley</a:t>
            </a:r>
            <a:r>
              <a:rPr lang="en-US" dirty="0" smtClean="0"/>
              <a:t> and Massimo Meyer” (Wikipedia, 2009, ¶ 3).</a:t>
            </a:r>
          </a:p>
          <a:p>
            <a:endParaRPr lang="en-US" dirty="0"/>
          </a:p>
          <a:p>
            <a:r>
              <a:rPr lang="en-US" dirty="0" smtClean="0"/>
              <a:t>“Digital storytelling  has its roots in the American community theatre movement, emerging in California in the late eighties through the collaboration of performing artist Dana </a:t>
            </a:r>
            <a:r>
              <a:rPr lang="en-US" dirty="0" err="1" smtClean="0"/>
              <a:t>Atchley</a:t>
            </a:r>
            <a:r>
              <a:rPr lang="en-US" dirty="0" smtClean="0"/>
              <a:t> and actor Joe Lambert” (Tucker, 2006, p. 54).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Stage 3: Development . . .</a:t>
            </a:r>
            <a:endParaRPr lang="en-US" dirty="0"/>
          </a:p>
        </p:txBody>
      </p:sp>
      <p:pic>
        <p:nvPicPr>
          <p:cNvPr id="16388" name="Picture 4" descr="C:\Program Files\Microsoft Office\MEDIA\CAGCAT10\j0285410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0" y="4800600"/>
            <a:ext cx="1867205" cy="177667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066800" y="1600200"/>
            <a:ext cx="7315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problems did Digital storytelling encounter in the development process? Who was the intended audience for Digital Storytelling?</a:t>
            </a:r>
          </a:p>
          <a:p>
            <a:endParaRPr lang="en-US" dirty="0"/>
          </a:p>
          <a:p>
            <a:r>
              <a:rPr lang="en-US" dirty="0" smtClean="0"/>
              <a:t>The biggest problem found is the available technology. “Across Queensland</a:t>
            </a:r>
            <a:r>
              <a:rPr lang="en-US" dirty="0"/>
              <a:t>, research by the </a:t>
            </a:r>
            <a:r>
              <a:rPr lang="en-US" dirty="0" smtClean="0"/>
              <a:t>Institute of </a:t>
            </a:r>
            <a:r>
              <a:rPr lang="en-US" dirty="0"/>
              <a:t>Creative Industries at </a:t>
            </a:r>
            <a:r>
              <a:rPr lang="en-US" dirty="0" smtClean="0"/>
              <a:t>Queensland University </a:t>
            </a:r>
            <a:r>
              <a:rPr lang="en-US" dirty="0"/>
              <a:t>of Technology (QUT</a:t>
            </a:r>
            <a:r>
              <a:rPr lang="en-US" dirty="0" smtClean="0"/>
              <a:t>) is showing </a:t>
            </a:r>
            <a:r>
              <a:rPr lang="en-US" dirty="0"/>
              <a:t>that the uptake of </a:t>
            </a:r>
            <a:r>
              <a:rPr lang="en-US" dirty="0" smtClean="0"/>
              <a:t>computer use </a:t>
            </a:r>
            <a:r>
              <a:rPr lang="en-US" dirty="0"/>
              <a:t>there is currently being affected </a:t>
            </a:r>
            <a:r>
              <a:rPr lang="en-US" dirty="0" smtClean="0"/>
              <a:t>by the </a:t>
            </a:r>
            <a:r>
              <a:rPr lang="en-US" dirty="0"/>
              <a:t>digital </a:t>
            </a:r>
            <a:r>
              <a:rPr lang="en-US" dirty="0" smtClean="0"/>
              <a:t>divide” (Tucker 2006, p. 54).</a:t>
            </a:r>
          </a:p>
          <a:p>
            <a:endParaRPr lang="en-US" dirty="0"/>
          </a:p>
          <a:p>
            <a:r>
              <a:rPr lang="en-US" dirty="0" smtClean="0"/>
              <a:t>The original intended audience was the people or society. 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 smtClean="0"/>
              <a:t>Stage 4: Commercialization . . .</a:t>
            </a:r>
            <a:endParaRPr lang="en-US" sz="3400" dirty="0"/>
          </a:p>
        </p:txBody>
      </p:sp>
      <p:pic>
        <p:nvPicPr>
          <p:cNvPr id="17412" name="Picture 4" descr="C:\Program Files\Microsoft Office\MEDIA\CAGCAT10\j0287005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8600" y="4419600"/>
            <a:ext cx="1358020" cy="233126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66800" y="1600200"/>
            <a:ext cx="7162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Describe the production, manufacturing, packaging, marketing, and distribution of Digital Storytelling.</a:t>
            </a:r>
          </a:p>
          <a:p>
            <a:endParaRPr lang="en-US" dirty="0"/>
          </a:p>
          <a:p>
            <a:r>
              <a:rPr lang="en-US" dirty="0" smtClean="0"/>
              <a:t>Digital Storytelling is produced through workshops, in-class training,  websites and the Center for Digital Storytelling.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95400"/>
            <a:ext cx="7772400" cy="4572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Tucker</a:t>
            </a:r>
            <a:r>
              <a:rPr lang="en-US" dirty="0" smtClean="0"/>
              <a:t>, G. (2006). First person singular: The power of digital storytelling. </a:t>
            </a:r>
            <a:r>
              <a:rPr lang="en-US" i="1" dirty="0" smtClean="0"/>
              <a:t>Screen Education, 42</a:t>
            </a:r>
            <a:r>
              <a:rPr lang="en-US" dirty="0" smtClean="0"/>
              <a:t>, 54-58.</a:t>
            </a:r>
          </a:p>
          <a:p>
            <a:pPr>
              <a:buNone/>
            </a:pPr>
            <a:r>
              <a:rPr lang="en-US" dirty="0" smtClean="0"/>
              <a:t>Wikipedia. (2009). </a:t>
            </a:r>
            <a:r>
              <a:rPr lang="en-US" i="1" dirty="0" smtClean="0"/>
              <a:t>Digital storytelling. </a:t>
            </a:r>
            <a:r>
              <a:rPr lang="en-US" dirty="0" smtClean="0"/>
              <a:t>Retrieved June 25, 2009, from </a:t>
            </a:r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en.wikipedia.org/wiki/Digital_storytelling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Center for Digital Story Telling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115</TotalTime>
  <Words>379</Words>
  <Application>Microsoft Office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Metro</vt:lpstr>
      <vt:lpstr>Digital Storytelling</vt:lpstr>
      <vt:lpstr>Stage 1: Need . . .</vt:lpstr>
      <vt:lpstr>Stage 2: Research . . .</vt:lpstr>
      <vt:lpstr>Stage 3: Development . . .</vt:lpstr>
      <vt:lpstr>Stage 4: Commercialization . . .</vt:lpstr>
      <vt:lpstr>References</vt:lpstr>
      <vt:lpstr>Resource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Storytelling</dc:title>
  <dc:creator>Jolandra</dc:creator>
  <cp:lastModifiedBy>Jolandra</cp:lastModifiedBy>
  <cp:revision>12</cp:revision>
  <dcterms:created xsi:type="dcterms:W3CDTF">2009-06-26T02:33:25Z</dcterms:created>
  <dcterms:modified xsi:type="dcterms:W3CDTF">2009-06-26T04:28:59Z</dcterms:modified>
</cp:coreProperties>
</file>